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3" r:id="rId7"/>
    <p:sldId id="288" r:id="rId8"/>
    <p:sldId id="289" r:id="rId9"/>
    <p:sldId id="291" r:id="rId10"/>
    <p:sldId id="292" r:id="rId11"/>
    <p:sldId id="294" r:id="rId12"/>
    <p:sldId id="295" r:id="rId13"/>
    <p:sldId id="264" r:id="rId14"/>
    <p:sldId id="296" r:id="rId15"/>
    <p:sldId id="298" r:id="rId16"/>
    <p:sldId id="297" r:id="rId17"/>
    <p:sldId id="266" r:id="rId18"/>
    <p:sldId id="299" r:id="rId19"/>
    <p:sldId id="300" r:id="rId20"/>
    <p:sldId id="301" r:id="rId21"/>
    <p:sldId id="303" r:id="rId22"/>
    <p:sldId id="305" r:id="rId23"/>
    <p:sldId id="304" r:id="rId24"/>
    <p:sldId id="306" r:id="rId25"/>
    <p:sldId id="307" r:id="rId26"/>
    <p:sldId id="309" r:id="rId27"/>
    <p:sldId id="308" r:id="rId28"/>
    <p:sldId id="310" r:id="rId29"/>
    <p:sldId id="311" r:id="rId30"/>
    <p:sldId id="312" r:id="rId31"/>
    <p:sldId id="314" r:id="rId32"/>
    <p:sldId id="331" r:id="rId33"/>
    <p:sldId id="274" r:id="rId34"/>
    <p:sldId id="287" r:id="rId35"/>
    <p:sldId id="316" r:id="rId36"/>
    <p:sldId id="317" r:id="rId37"/>
    <p:sldId id="318" r:id="rId38"/>
    <p:sldId id="290" r:id="rId39"/>
    <p:sldId id="319" r:id="rId40"/>
    <p:sldId id="320" r:id="rId41"/>
    <p:sldId id="293" r:id="rId42"/>
    <p:sldId id="321" r:id="rId43"/>
    <p:sldId id="322" r:id="rId44"/>
    <p:sldId id="340" r:id="rId45"/>
    <p:sldId id="341" r:id="rId46"/>
    <p:sldId id="323" r:id="rId47"/>
    <p:sldId id="324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271" r:id="rId56"/>
    <p:sldId id="281" r:id="rId57"/>
    <p:sldId id="313" r:id="rId58"/>
    <p:sldId id="283" r:id="rId59"/>
    <p:sldId id="326" r:id="rId60"/>
    <p:sldId id="327" r:id="rId61"/>
    <p:sldId id="284" r:id="rId62"/>
    <p:sldId id="286" r:id="rId6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5129"/>
    <a:srgbClr val="42624A"/>
    <a:srgbClr val="527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22" autoAdjust="0"/>
  </p:normalViewPr>
  <p:slideViewPr>
    <p:cSldViewPr>
      <p:cViewPr varScale="1">
        <p:scale>
          <a:sx n="45" d="100"/>
          <a:sy n="45" d="100"/>
        </p:scale>
        <p:origin x="97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B979D-F137-4408-B1A3-FFA5185E64D5}" type="datetimeFigureOut">
              <a:rPr lang="ko-KR" altLang="en-US" smtClean="0"/>
              <a:t>2024-09-21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81283-D213-453C-8C63-6F154BBD73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7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16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094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2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6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12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5AF-61D2-4F71-AF6C-51BAFD9A8B7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46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725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5AF-61D2-4F71-AF6C-51BAFD9A8B7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0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3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493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8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5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23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206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47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81283-D213-453C-8C63-6F154BBD737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80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59.png"/><Relationship Id="rId4" Type="http://schemas.openxmlformats.org/officeDocument/2006/relationships/image" Target="../media/image3.png"/><Relationship Id="rId9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3.png"/><Relationship Id="rId9" Type="http://schemas.openxmlformats.org/officeDocument/2006/relationships/image" Target="../media/image100.png"/><Relationship Id="rId1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38.png"/><Relationship Id="rId5" Type="http://schemas.openxmlformats.org/officeDocument/2006/relationships/image" Target="../media/image97.png"/><Relationship Id="rId10" Type="http://schemas.openxmlformats.org/officeDocument/2006/relationships/image" Target="../media/image117.png"/><Relationship Id="rId4" Type="http://schemas.openxmlformats.org/officeDocument/2006/relationships/image" Target="../media/image96.png"/><Relationship Id="rId9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38.png"/><Relationship Id="rId5" Type="http://schemas.openxmlformats.org/officeDocument/2006/relationships/image" Target="../media/image97.png"/><Relationship Id="rId10" Type="http://schemas.openxmlformats.org/officeDocument/2006/relationships/image" Target="../media/image120.png"/><Relationship Id="rId4" Type="http://schemas.openxmlformats.org/officeDocument/2006/relationships/image" Target="../media/image96.png"/><Relationship Id="rId9" Type="http://schemas.openxmlformats.org/officeDocument/2006/relationships/image" Target="../media/image1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2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38.png"/><Relationship Id="rId5" Type="http://schemas.openxmlformats.org/officeDocument/2006/relationships/image" Target="../media/image97.png"/><Relationship Id="rId10" Type="http://schemas.openxmlformats.org/officeDocument/2006/relationships/image" Target="../media/image124.png"/><Relationship Id="rId4" Type="http://schemas.openxmlformats.org/officeDocument/2006/relationships/image" Target="../media/image96.png"/><Relationship Id="rId9" Type="http://schemas.openxmlformats.org/officeDocument/2006/relationships/image" Target="../media/image1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38.png"/><Relationship Id="rId5" Type="http://schemas.openxmlformats.org/officeDocument/2006/relationships/image" Target="../media/image97.png"/><Relationship Id="rId10" Type="http://schemas.openxmlformats.org/officeDocument/2006/relationships/image" Target="../media/image126.png"/><Relationship Id="rId4" Type="http://schemas.openxmlformats.org/officeDocument/2006/relationships/image" Target="../media/image96.png"/><Relationship Id="rId9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38.png"/><Relationship Id="rId5" Type="http://schemas.openxmlformats.org/officeDocument/2006/relationships/image" Target="../media/image97.png"/><Relationship Id="rId10" Type="http://schemas.openxmlformats.org/officeDocument/2006/relationships/image" Target="../media/image128.png"/><Relationship Id="rId4" Type="http://schemas.openxmlformats.org/officeDocument/2006/relationships/image" Target="../media/image96.png"/><Relationship Id="rId9" Type="http://schemas.openxmlformats.org/officeDocument/2006/relationships/image" Target="../media/image1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30.png"/><Relationship Id="rId5" Type="http://schemas.openxmlformats.org/officeDocument/2006/relationships/image" Target="../media/image96.png"/><Relationship Id="rId10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137.png"/><Relationship Id="rId4" Type="http://schemas.openxmlformats.org/officeDocument/2006/relationships/image" Target="../media/image96.png"/><Relationship Id="rId9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7.png"/><Relationship Id="rId10" Type="http://schemas.openxmlformats.org/officeDocument/2006/relationships/image" Target="../media/image38.png"/><Relationship Id="rId4" Type="http://schemas.openxmlformats.org/officeDocument/2006/relationships/image" Target="../media/image96.png"/><Relationship Id="rId9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41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38.png"/><Relationship Id="rId5" Type="http://schemas.openxmlformats.org/officeDocument/2006/relationships/image" Target="../media/image144.png"/><Relationship Id="rId10" Type="http://schemas.openxmlformats.org/officeDocument/2006/relationships/image" Target="../media/image148.png"/><Relationship Id="rId4" Type="http://schemas.openxmlformats.org/officeDocument/2006/relationships/image" Target="../media/image3.png"/><Relationship Id="rId9" Type="http://schemas.openxmlformats.org/officeDocument/2006/relationships/image" Target="../media/image14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59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53.png"/><Relationship Id="rId12" Type="http://schemas.openxmlformats.org/officeDocument/2006/relationships/image" Target="../media/image1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0" Type="http://schemas.openxmlformats.org/officeDocument/2006/relationships/image" Target="../media/image155.png"/><Relationship Id="rId4" Type="http://schemas.openxmlformats.org/officeDocument/2006/relationships/image" Target="../media/image3.png"/><Relationship Id="rId9" Type="http://schemas.openxmlformats.org/officeDocument/2006/relationships/image" Target="../media/image154.png"/><Relationship Id="rId1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3.png"/><Relationship Id="rId7" Type="http://schemas.openxmlformats.org/officeDocument/2006/relationships/image" Target="../media/image108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64.png"/><Relationship Id="rId5" Type="http://schemas.openxmlformats.org/officeDocument/2006/relationships/image" Target="../media/image97.png"/><Relationship Id="rId10" Type="http://schemas.openxmlformats.org/officeDocument/2006/relationships/image" Target="../media/image163.png"/><Relationship Id="rId4" Type="http://schemas.openxmlformats.org/officeDocument/2006/relationships/image" Target="../media/image96.png"/><Relationship Id="rId9" Type="http://schemas.openxmlformats.org/officeDocument/2006/relationships/image" Target="../media/image16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2.png"/><Relationship Id="rId21" Type="http://schemas.openxmlformats.org/officeDocument/2006/relationships/image" Target="../media/image181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19" Type="http://schemas.openxmlformats.org/officeDocument/2006/relationships/image" Target="../media/image179.png"/><Relationship Id="rId4" Type="http://schemas.openxmlformats.org/officeDocument/2006/relationships/image" Target="../media/image3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919503400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4622800"/>
            <a:ext cx="179959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919503400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6045200"/>
            <a:ext cx="179959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700" y="3060700"/>
            <a:ext cx="11633200" cy="4368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8559800"/>
            <a:ext cx="53213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2387600"/>
            <a:ext cx="93345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765300"/>
            <a:ext cx="59309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100" y="6946900"/>
            <a:ext cx="9728200" cy="1384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200" y="6527800"/>
            <a:ext cx="6337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1C015A-775A-4ACE-ABB3-5EF6F40356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4" t="7240" r="34007" b="24475"/>
          <a:stretch/>
        </p:blipFill>
        <p:spPr>
          <a:xfrm>
            <a:off x="5667829" y="2713264"/>
            <a:ext cx="7242629" cy="689887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C1D3C2F4-8658-46A2-880C-C5ABC33A1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0721D9-A3C6-4737-A2EF-7E8A9051B1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>
          <a:xfrm>
            <a:off x="1219200" y="2946401"/>
            <a:ext cx="6687483" cy="6997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E9FCFD-CBDA-4275-8438-E62730B16D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35" y="3653693"/>
            <a:ext cx="8618113" cy="50131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9A3D2DC-82A9-4B45-96D6-5B52C6745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17C2DE-DC66-4594-8064-976A02EEC7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00"/>
          <a:stretch/>
        </p:blipFill>
        <p:spPr>
          <a:xfrm>
            <a:off x="1325859" y="2751364"/>
            <a:ext cx="6173061" cy="71551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B2C3B2-64B5-4BA3-AE27-30B7C8C6D0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9" t="6734" r="34440" b="42472"/>
          <a:stretch/>
        </p:blipFill>
        <p:spPr>
          <a:xfrm>
            <a:off x="9144000" y="3227159"/>
            <a:ext cx="7311537" cy="5333093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00DAAAFE-1A1A-4377-9001-030D583C0D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77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740E0C4-12AD-420E-A2EE-B72D1DE34D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46" t="6998" r="9209" b="11173"/>
          <a:stretch/>
        </p:blipFill>
        <p:spPr>
          <a:xfrm>
            <a:off x="9279017" y="6559059"/>
            <a:ext cx="6148762" cy="300376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7904" y="2657942"/>
            <a:ext cx="7733846" cy="3854839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0A0799C-AFE1-4EB2-8415-876C02744E77}"/>
              </a:ext>
            </a:extLst>
          </p:cNvPr>
          <p:cNvSpPr/>
          <p:nvPr/>
        </p:nvSpPr>
        <p:spPr>
          <a:xfrm rot="12232598">
            <a:off x="14512041" y="7906695"/>
            <a:ext cx="1393870" cy="62897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18DD834-71C1-40B4-BDAA-E0B3BAD392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05" r="17789"/>
          <a:stretch/>
        </p:blipFill>
        <p:spPr>
          <a:xfrm>
            <a:off x="908504" y="2751364"/>
            <a:ext cx="6860721" cy="69048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F40FF59-DC60-4B5A-BB9A-C50A968B8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3DED0568-A1C2-416F-B093-41C6ECD2D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40FF59-DC60-4B5A-BB9A-C50A968B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F57D3C-3D61-4C21-B9FA-85C111BAD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9" t="5448" r="30152" b="19091"/>
          <a:stretch/>
        </p:blipFill>
        <p:spPr>
          <a:xfrm>
            <a:off x="5704114" y="2806700"/>
            <a:ext cx="6781800" cy="60960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0FAAE9C-65E8-4B8C-9BD4-08A4A2073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5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40FF59-DC60-4B5A-BB9A-C50A968B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45486C-EB94-4C30-81F1-0D20588797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903" y="3214914"/>
            <a:ext cx="4800600" cy="66077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4F015FF-6D70-4D97-8FB1-DB44E00BB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89" y="3214914"/>
            <a:ext cx="4932456" cy="62609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143145-0FB4-48EA-A009-A35FBC75AF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93" y="4042660"/>
            <a:ext cx="6354062" cy="3410426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6D968E7-5D72-4E88-9F03-55968EFCCC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12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F40FF59-DC60-4B5A-BB9A-C50A968B8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24CDB5-E067-4219-B3D8-2F8A64219D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6" t="7240" r="32119" b="20937"/>
          <a:stretch/>
        </p:blipFill>
        <p:spPr>
          <a:xfrm>
            <a:off x="1263650" y="3283067"/>
            <a:ext cx="6477000" cy="578836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A7AFF28-8539-4831-8147-786E01AE8C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8"/>
          <a:stretch/>
        </p:blipFill>
        <p:spPr>
          <a:xfrm>
            <a:off x="9525000" y="2833914"/>
            <a:ext cx="6154009" cy="6981648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B4013CC-2226-4E85-9FC3-CBDA92E672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3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21CA23-0A68-4BEE-AA5C-FFCE7ECF0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B01FEA3-3FA3-45DC-AC28-7EFC02A74A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r="6532" b="9724"/>
          <a:stretch/>
        </p:blipFill>
        <p:spPr>
          <a:xfrm>
            <a:off x="762000" y="2628900"/>
            <a:ext cx="16154400" cy="7292741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B48FF6E9-B289-4F0A-9629-D6CBAE68C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21CA23-0A68-4BEE-AA5C-FFCE7ECF0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CC22AE-7F70-44F0-B8E7-2F29A74ED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50" y="2532743"/>
            <a:ext cx="8229600" cy="7280275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0750642E-FCFD-4BBF-AAC0-CB89C5A85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40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21CA23-0A68-4BEE-AA5C-FFCE7ECF0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783AD-997A-4815-9831-C482D7255D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r="20157"/>
          <a:stretch/>
        </p:blipFill>
        <p:spPr>
          <a:xfrm>
            <a:off x="8519618" y="2857500"/>
            <a:ext cx="9387382" cy="6150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62E83D-F0B2-46F5-AB31-70F20ACBFE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4" r="19906"/>
          <a:stretch/>
        </p:blipFill>
        <p:spPr>
          <a:xfrm>
            <a:off x="308319" y="3168258"/>
            <a:ext cx="8013700" cy="5651892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0F5900D8-0EB3-4AD7-8A01-9FE733585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1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000" y="2590800"/>
            <a:ext cx="61976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3200" y="2590800"/>
            <a:ext cx="27305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0" y="3949700"/>
            <a:ext cx="65151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1700" y="3949700"/>
            <a:ext cx="2730500" cy="825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0" y="5308600"/>
            <a:ext cx="71247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0500" y="5308600"/>
            <a:ext cx="27305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37000" y="6667500"/>
            <a:ext cx="77851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61700" y="6667500"/>
            <a:ext cx="2730500" cy="825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7000" y="8039100"/>
            <a:ext cx="8382000" cy="825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20500" y="8039100"/>
            <a:ext cx="2730500" cy="825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99200" y="812800"/>
            <a:ext cx="5448300" cy="160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1200" y="2425700"/>
            <a:ext cx="3594100" cy="1257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4700" y="3898900"/>
            <a:ext cx="2895600" cy="1117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7400" y="5257800"/>
            <a:ext cx="3670300" cy="1117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10100" y="6680200"/>
            <a:ext cx="2425700" cy="1625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97400" y="7988300"/>
            <a:ext cx="24765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92639A5-F6F8-4D10-BD0C-EFF8F8E399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0" y="2220044"/>
            <a:ext cx="6367780" cy="55675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2FCEC67-FA3A-47EB-8238-3A1E0D764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2685098"/>
            <a:ext cx="10610850" cy="5153025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C06D091D-2EB6-4F41-8D9A-D0949CB0A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1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50E2892-BEB0-4574-B70C-91EAFDE73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2946400"/>
            <a:ext cx="8768291" cy="61391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812313-1157-4232-B618-37BA8B753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751" y="3213895"/>
            <a:ext cx="8137944" cy="61299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3B8C0A2-B05E-4A07-BF39-B9DAB83CC0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127"/>
          <a:stretch/>
        </p:blipFill>
        <p:spPr>
          <a:xfrm>
            <a:off x="12439600" y="4764164"/>
            <a:ext cx="5174241" cy="83653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90D5A69-35C9-4636-BA39-4CF93DC09300}"/>
              </a:ext>
            </a:extLst>
          </p:cNvPr>
          <p:cNvCxnSpPr/>
          <p:nvPr/>
        </p:nvCxnSpPr>
        <p:spPr>
          <a:xfrm>
            <a:off x="11201400" y="4991100"/>
            <a:ext cx="1143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0">
            <a:extLst>
              <a:ext uri="{FF2B5EF4-FFF2-40B4-BE49-F238E27FC236}">
                <a16:creationId xmlns:a16="http://schemas.microsoft.com/office/drawing/2014/main" id="{91415F48-67FC-4CED-B995-8BC69D4DA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93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DBB60A-11A5-4A73-9D13-467F9F4980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7950" y="2613660"/>
            <a:ext cx="10515600" cy="67056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3BF20CF-3E3D-445C-9A29-ABCC92FF8D1B}"/>
              </a:ext>
            </a:extLst>
          </p:cNvPr>
          <p:cNvSpPr/>
          <p:nvPr/>
        </p:nvSpPr>
        <p:spPr>
          <a:xfrm>
            <a:off x="12877800" y="7496233"/>
            <a:ext cx="304800" cy="326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39B5F2FF-E31B-4D94-BEF9-21D71D6E8E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CF63883-65F7-44A6-9D13-7DD5A004B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0" y="2525077"/>
            <a:ext cx="10096500" cy="2676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EDAAF-0BA1-4749-9223-ABAA47732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900" y="5201602"/>
            <a:ext cx="11010900" cy="20097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B9C3D5E-F62E-4B94-81DB-D8841D0A9E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8213090"/>
            <a:ext cx="10925175" cy="13335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69B2040D-E047-466B-84CE-AAC41A024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1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531F9E-CA7C-4126-AEB2-B34B7B0421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40" y="3208020"/>
            <a:ext cx="7331075" cy="50987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8ADFEC0-D2DC-42CE-80D5-7DF3D7393A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800" y="3747770"/>
            <a:ext cx="8928020" cy="433578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49591466-5397-4384-BB67-E7B3600469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244A3D0-DB65-4FA5-90D3-79BA9F7C30C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0" r="18324"/>
          <a:stretch/>
        </p:blipFill>
        <p:spPr>
          <a:xfrm>
            <a:off x="4413250" y="2578100"/>
            <a:ext cx="9525000" cy="6695243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7BDAAC5E-B1AA-4AD7-B387-6654FEF92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2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C9978D-2E43-4F78-BEC9-60C0DA6A3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2684780"/>
            <a:ext cx="8394700" cy="42151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1EBC18-BD57-457F-83F6-1FEA9BAA44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8143" y="6134100"/>
            <a:ext cx="8722011" cy="3696017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78D2233-FC54-4033-8196-887DAFC5D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9D64F38-582D-4320-9854-16E5EA9D29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3371850"/>
            <a:ext cx="8250284" cy="53695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CE08F8-078B-41EB-A56D-EC8FB1231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2600" y="3371851"/>
            <a:ext cx="8300937" cy="536956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BA92A48-0186-4182-8D1A-56C596EAB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59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F71043-EEFC-402A-874C-208588036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086" y="2662450"/>
            <a:ext cx="5219656" cy="35290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151253B-34E0-468E-BF0E-FBB2F1E45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067" y="6415513"/>
            <a:ext cx="6821454" cy="306197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86ABCE5-F160-4FC3-8D6A-C363D6FB04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480" y="3238500"/>
            <a:ext cx="7653266" cy="5329503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4B559680-E3C5-470E-AC28-E05E9E025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2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DB81AA0-363C-4D8C-8F03-DCD2E9EE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3982961"/>
            <a:ext cx="6009669" cy="40631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B8049C6-AF04-4867-B1D1-CEBEA6F74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3711" y="2806700"/>
            <a:ext cx="9790939" cy="6415665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A812508B-0C32-4BAA-9EF8-FB9562ABB8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8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000" y="3086100"/>
            <a:ext cx="508000" cy="393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3911600"/>
            <a:ext cx="508000" cy="393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0" y="4749800"/>
            <a:ext cx="5080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5588000"/>
            <a:ext cx="5080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6515100"/>
            <a:ext cx="508000" cy="39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7277100"/>
            <a:ext cx="508000" cy="39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178800"/>
            <a:ext cx="508000" cy="39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00" y="8953500"/>
            <a:ext cx="508000" cy="39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700" y="1714500"/>
            <a:ext cx="4152900" cy="990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533400"/>
            <a:ext cx="4711700" cy="1574800"/>
          </a:xfrm>
          <a:prstGeom prst="rect">
            <a:avLst/>
          </a:prstGeom>
        </p:spPr>
      </p:pic>
      <p:sp>
        <p:nvSpPr>
          <p:cNvPr id="28" name="TextBox 8">
            <a:extLst>
              <a:ext uri="{FF2B5EF4-FFF2-40B4-BE49-F238E27FC236}">
                <a16:creationId xmlns:a16="http://schemas.microsoft.com/office/drawing/2014/main" id="{9B2EA4F8-A0C3-40BB-BF98-580E2C7342BD}"/>
              </a:ext>
            </a:extLst>
          </p:cNvPr>
          <p:cNvSpPr txBox="1"/>
          <p:nvPr/>
        </p:nvSpPr>
        <p:spPr>
          <a:xfrm>
            <a:off x="6400800" y="3860800"/>
            <a:ext cx="9982200" cy="472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팀 협업을 통해 코드 컨벤션의 중요성 이해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객체지향 프로그래밍</a:t>
            </a:r>
            <a:r>
              <a:rPr lang="en-US" altLang="ko-KR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(JAVA)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개념 심화</a:t>
            </a:r>
            <a:endParaRPr lang="en-US" altLang="ko-KR" sz="2400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MVC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패턴</a:t>
            </a: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Ajax,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유효성 체크 개념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endParaRPr lang="ko-KR" altLang="en-US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서브 쿼리</a:t>
            </a: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조인 쿼리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endParaRPr lang="ko-KR" altLang="en-US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IoC, DI(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의존성 주입</a:t>
            </a: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), </a:t>
            </a:r>
            <a:r>
              <a:rPr lang="en-US" altLang="ko-KR" sz="2400" b="0" i="0" u="none" strike="noStrike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MyBatis</a:t>
            </a: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, JSTL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문법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endParaRPr lang="ko-KR" altLang="en-US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Session(Cookie)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endParaRPr lang="ko-KR" altLang="en-US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HTTP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통신 메소드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(GET, POST, DELETE, PUT)</a:t>
            </a:r>
          </a:p>
          <a:p>
            <a:pPr lvl="0" algn="l">
              <a:lnSpc>
                <a:spcPct val="116199"/>
              </a:lnSpc>
            </a:pP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JSP </a:t>
            </a:r>
            <a:r>
              <a:rPr lang="ko-KR" altLang="en-US" sz="2400" b="0" i="0" u="none" strike="noStrike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템플릿 엔진 </a:t>
            </a:r>
            <a:r>
              <a:rPr lang="ko-KR" alt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심화</a:t>
            </a:r>
            <a:endParaRPr lang="en-US" altLang="ko-KR" sz="2400" b="0" i="0" u="none" strike="noStrike" spc="-100" dirty="0">
              <a:solidFill>
                <a:schemeClr val="tx1">
                  <a:lumMod val="75000"/>
                  <a:lumOff val="25000"/>
                </a:scheme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208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EC77724-114A-409B-BC11-F6BE8B4E0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59B2E3-ED5F-4937-8CA3-1B50328821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287"/>
          <a:stretch/>
        </p:blipFill>
        <p:spPr>
          <a:xfrm>
            <a:off x="490220" y="3041650"/>
            <a:ext cx="7465857" cy="49133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A2E6F16-7987-4F83-8412-FA33B0149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328" y="3041650"/>
            <a:ext cx="8427720" cy="4797417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00F1CE37-8A50-4C54-B5C3-A6E607D2A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80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EA5F6D9-215F-448E-B799-D377E1C20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7673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255EE17-1453-4102-9254-09998A3FD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5" y="2806700"/>
            <a:ext cx="6536876" cy="4864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4C36E1-347D-4052-BD88-7AAD3F20A0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4345" y="2616200"/>
            <a:ext cx="10439400" cy="33431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FDBFDCD-93D6-43B4-9776-1C3DC61789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8818" y="6137104"/>
            <a:ext cx="6761895" cy="3715657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F23CDA9D-0C9D-43B3-93FE-0B811802D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62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EA5F6D9-215F-448E-B799-D377E1C20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7673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3CAD66-D35C-4C29-A91D-B4E361D61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701" y="1466850"/>
            <a:ext cx="17843500" cy="971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F604DF-7C4F-47FA-BE9A-789DBB06FC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1" r="23129"/>
          <a:stretch/>
        </p:blipFill>
        <p:spPr>
          <a:xfrm>
            <a:off x="215900" y="2438400"/>
            <a:ext cx="8623300" cy="7696938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74BA78AD-6FB3-439F-AD54-594CF39E82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EA22D4E-7532-465F-96C1-FBD1CC601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6584" y="4174120"/>
            <a:ext cx="9004300" cy="29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8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1193800"/>
            <a:ext cx="6858000" cy="4356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36A4A4D-C014-4A0C-A293-8EE39CAC8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649" y="5689600"/>
            <a:ext cx="11153775" cy="367665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0776D5-8F32-48A5-93D5-FA5421ECB39D}"/>
              </a:ext>
            </a:extLst>
          </p:cNvPr>
          <p:cNvSpPr/>
          <p:nvPr/>
        </p:nvSpPr>
        <p:spPr>
          <a:xfrm>
            <a:off x="12875003" y="7156735"/>
            <a:ext cx="990600" cy="45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99959C84-0E7A-42BC-864A-EA22509CE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23" name="Picture 13">
            <a:extLst>
              <a:ext uri="{FF2B5EF4-FFF2-40B4-BE49-F238E27FC236}">
                <a16:creationId xmlns:a16="http://schemas.microsoft.com/office/drawing/2014/main" id="{891A052F-EBAC-4068-B60B-41336961F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2720000">
            <a:off x="13766651" y="7595965"/>
            <a:ext cx="14605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BC4C07-5B10-4E22-8FB9-BF4643259F8A}"/>
              </a:ext>
            </a:extLst>
          </p:cNvPr>
          <p:cNvGrpSpPr/>
          <p:nvPr/>
        </p:nvGrpSpPr>
        <p:grpSpPr>
          <a:xfrm>
            <a:off x="520700" y="1510783"/>
            <a:ext cx="16371455" cy="8310734"/>
            <a:chOff x="520700" y="1510783"/>
            <a:chExt cx="16371455" cy="83107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7BB8EB-6405-4F3B-BBFA-DE98ED67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" y="1510783"/>
              <a:ext cx="16371455" cy="83107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846F70-7DBD-4A61-B307-DB913BF9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9600" y="2479812"/>
              <a:ext cx="6045200" cy="67056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2E28A7AE-3BE0-4A83-A4E1-CAB766367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1098" y="2628900"/>
            <a:ext cx="5164034" cy="162528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F93037-D76F-48A0-9773-A53BF55FA7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5800" y="4661234"/>
            <a:ext cx="3499973" cy="215866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ED3FF04-D725-40A2-982F-54746DC203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0633" y="7041979"/>
            <a:ext cx="5164034" cy="16829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7EE6E4E-1523-48A8-ABB0-3C4861652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3600" y="2622379"/>
            <a:ext cx="5164034" cy="16829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6A05D6-C647-4F83-9899-D209EA291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88469" y="4700895"/>
            <a:ext cx="5175559" cy="189040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7B9FF3D-2A0A-4F77-A921-EE6F95CEDF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0299" y="7038474"/>
            <a:ext cx="5233194" cy="175208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1CA05EB-7345-4FE9-BBEB-702500BFD5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6191" y="2213332"/>
            <a:ext cx="4453559" cy="690563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94D0F63-354D-4D97-AEDB-6D169D24B99A}"/>
              </a:ext>
            </a:extLst>
          </p:cNvPr>
          <p:cNvSpPr/>
          <p:nvPr/>
        </p:nvSpPr>
        <p:spPr>
          <a:xfrm>
            <a:off x="4191000" y="2479812"/>
            <a:ext cx="990600" cy="45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10">
            <a:extLst>
              <a:ext uri="{FF2B5EF4-FFF2-40B4-BE49-F238E27FC236}">
                <a16:creationId xmlns:a16="http://schemas.microsoft.com/office/drawing/2014/main" id="{CF6D3B80-DFF4-4161-94D1-DA86DDD635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8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BC4C07-5B10-4E22-8FB9-BF4643259F8A}"/>
              </a:ext>
            </a:extLst>
          </p:cNvPr>
          <p:cNvGrpSpPr/>
          <p:nvPr/>
        </p:nvGrpSpPr>
        <p:grpSpPr>
          <a:xfrm>
            <a:off x="546325" y="1480966"/>
            <a:ext cx="16371455" cy="8310734"/>
            <a:chOff x="520700" y="1510783"/>
            <a:chExt cx="16371455" cy="831073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7BB8EB-6405-4F3B-BBFA-DE98ED67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00" y="1510783"/>
              <a:ext cx="16371455" cy="831073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5846F70-7DBD-4A61-B307-DB913BF9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6043" y="2323160"/>
              <a:ext cx="6045200" cy="6705600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6D70EDF-0017-4EDA-8F4F-BE9643C596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1657289"/>
            <a:ext cx="5344271" cy="43821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F75538D-D4A7-48F9-9F2A-A6C605BDD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692" y="3777932"/>
            <a:ext cx="7151264" cy="262466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FC6C1A-74AE-405E-B6EB-7A3BE860E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8342" y="2235200"/>
            <a:ext cx="6581827" cy="627005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F8DC657-537F-4BD4-A2BF-6087210AD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8363554"/>
            <a:ext cx="6036038" cy="79535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790F52-9B52-4322-B319-1DE725C996E5}"/>
              </a:ext>
            </a:extLst>
          </p:cNvPr>
          <p:cNvSpPr/>
          <p:nvPr/>
        </p:nvSpPr>
        <p:spPr>
          <a:xfrm>
            <a:off x="13944600" y="1647747"/>
            <a:ext cx="838200" cy="45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22978621-8B0E-4855-929E-75EAFE630B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9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941105" y="140335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1B4DA91A-8664-4AC5-AED3-83D640D41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2426747"/>
            <a:ext cx="6662524" cy="63743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9E15F7-5773-4DBF-B092-FB4FD6E41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3973" y="2378643"/>
            <a:ext cx="6581827" cy="62700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ABBE6FB-13A5-482E-8081-B1184422FC61}"/>
              </a:ext>
            </a:extLst>
          </p:cNvPr>
          <p:cNvSpPr/>
          <p:nvPr/>
        </p:nvSpPr>
        <p:spPr>
          <a:xfrm>
            <a:off x="10612374" y="6672974"/>
            <a:ext cx="759333" cy="6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BCA898-375E-4F9B-BBC5-78B6C28FD581}"/>
              </a:ext>
            </a:extLst>
          </p:cNvPr>
          <p:cNvSpPr/>
          <p:nvPr/>
        </p:nvSpPr>
        <p:spPr>
          <a:xfrm>
            <a:off x="3863111" y="8015385"/>
            <a:ext cx="1318489" cy="5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1E8482-0642-4972-9500-4AB7F594D24A}"/>
              </a:ext>
            </a:extLst>
          </p:cNvPr>
          <p:cNvSpPr/>
          <p:nvPr/>
        </p:nvSpPr>
        <p:spPr>
          <a:xfrm>
            <a:off x="2967297" y="6668749"/>
            <a:ext cx="690303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2312B9B1-4B50-4295-A075-7C746AAB2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A092385-9DDF-48C6-9A4A-834EB60EB5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8596" y="2889185"/>
            <a:ext cx="6298968" cy="47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7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849745" y="14859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B42045E-78AA-4A71-A84D-93613A811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136" y="3619500"/>
            <a:ext cx="10054607" cy="40530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7F4AE49-F3C8-4BED-A7FB-1DBA043D07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7396" y="2831185"/>
            <a:ext cx="5479607" cy="558983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D1BBCE-1C4A-438A-8B2E-FC54955DA663}"/>
              </a:ext>
            </a:extLst>
          </p:cNvPr>
          <p:cNvSpPr/>
          <p:nvPr/>
        </p:nvSpPr>
        <p:spPr>
          <a:xfrm>
            <a:off x="10589262" y="3546612"/>
            <a:ext cx="1450338" cy="45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1B660F98-5438-4EFD-920A-3A42A3F57A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75B9B6-59C1-49A8-B45C-8D29516A53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516" y="3165612"/>
            <a:ext cx="6298968" cy="453888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790F52-9B52-4322-B319-1DE725C996E5}"/>
              </a:ext>
            </a:extLst>
          </p:cNvPr>
          <p:cNvSpPr/>
          <p:nvPr/>
        </p:nvSpPr>
        <p:spPr>
          <a:xfrm>
            <a:off x="2604655" y="3206875"/>
            <a:ext cx="900545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28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849745" y="14859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D81C352-2C59-4AF0-8FEE-3DDCB0267B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7800" y="2806700"/>
            <a:ext cx="5353640" cy="54481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C98059-BADD-4079-8605-CF92F60B2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1035" y="3544896"/>
            <a:ext cx="9231013" cy="38772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A1B905-1473-4751-988B-D9C6541B26F3}"/>
              </a:ext>
            </a:extLst>
          </p:cNvPr>
          <p:cNvSpPr/>
          <p:nvPr/>
        </p:nvSpPr>
        <p:spPr>
          <a:xfrm>
            <a:off x="11287760" y="3924300"/>
            <a:ext cx="2123440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E757AB0E-649E-40C3-91A5-87AFB51FE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221971-A7F1-47C7-B622-504ED99FF7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516" y="3086100"/>
            <a:ext cx="6298968" cy="4538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0FBDED-9EFA-4E55-80E5-F1A97BFCEDFF}"/>
              </a:ext>
            </a:extLst>
          </p:cNvPr>
          <p:cNvSpPr/>
          <p:nvPr/>
        </p:nvSpPr>
        <p:spPr>
          <a:xfrm>
            <a:off x="3600923" y="3168186"/>
            <a:ext cx="818677" cy="375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366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849745" y="14859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D757616-8217-4580-9A5D-6756635EB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430" y="2562732"/>
            <a:ext cx="5480497" cy="535474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B5846DB-76E1-4806-8C19-B0474805D2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8610" y="2394057"/>
            <a:ext cx="7377190" cy="309129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74D304D-4665-4D5E-97F3-3F733339B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5739" y="5831658"/>
            <a:ext cx="8161016" cy="289324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9FB2FB-3F85-4DB0-BDC9-5AB44FF3EE64}"/>
              </a:ext>
            </a:extLst>
          </p:cNvPr>
          <p:cNvSpPr/>
          <p:nvPr/>
        </p:nvSpPr>
        <p:spPr>
          <a:xfrm>
            <a:off x="15030923" y="7721431"/>
            <a:ext cx="818677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0AC607D-0596-4D0D-9B37-BD50C5C2E12B}"/>
              </a:ext>
            </a:extLst>
          </p:cNvPr>
          <p:cNvSpPr/>
          <p:nvPr/>
        </p:nvSpPr>
        <p:spPr>
          <a:xfrm>
            <a:off x="14340726" y="4665668"/>
            <a:ext cx="1318489" cy="453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B60BF83D-F369-4F96-ADC1-199544E389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70E7F8A-3C48-4E05-A411-685D863CCB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516" y="2860811"/>
            <a:ext cx="6298968" cy="40683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77254E-9092-4C56-BB2F-9246F463A07E}"/>
              </a:ext>
            </a:extLst>
          </p:cNvPr>
          <p:cNvSpPr/>
          <p:nvPr/>
        </p:nvSpPr>
        <p:spPr>
          <a:xfrm>
            <a:off x="4591523" y="2863386"/>
            <a:ext cx="818677" cy="375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14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2387600"/>
            <a:ext cx="13639800" cy="7264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533400"/>
            <a:ext cx="47117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200" y="1422400"/>
            <a:ext cx="2070100" cy="1117600"/>
          </a:xfrm>
          <a:prstGeom prst="rect">
            <a:avLst/>
          </a:prstGeom>
        </p:spPr>
      </p:pic>
      <p:pic>
        <p:nvPicPr>
          <p:cNvPr id="1026" name="Picture 2" descr="POSTMAN] API 테스트하기">
            <a:extLst>
              <a:ext uri="{FF2B5EF4-FFF2-40B4-BE49-F238E27FC236}">
                <a16:creationId xmlns:a16="http://schemas.microsoft.com/office/drawing/2014/main" id="{36F13D4A-FCCE-4384-9530-E4AE08851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21333"/>
          <a:stretch/>
        </p:blipFill>
        <p:spPr bwMode="auto">
          <a:xfrm>
            <a:off x="14738907" y="3159919"/>
            <a:ext cx="1484786" cy="13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017FB6-E9DE-4BFD-A745-4AC8C0760D14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 flipV="1">
            <a:off x="14325600" y="3821112"/>
            <a:ext cx="413307" cy="1"/>
          </a:xfrm>
          <a:prstGeom prst="straightConnector1">
            <a:avLst/>
          </a:prstGeom>
          <a:ln w="38100">
            <a:solidFill>
              <a:srgbClr val="3951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838200" y="14097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D11B526-167E-43B0-AC79-34C2523AE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0834" y="1467929"/>
            <a:ext cx="5414166" cy="148350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B7838A-BE04-4432-9145-1F0586232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508" y="2628900"/>
            <a:ext cx="5931092" cy="608827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A71653-B321-4C0B-BAE8-7560ED5F28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6232" y="2628900"/>
            <a:ext cx="6466568" cy="61783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D7B854B1-E6F9-46A6-8276-D41495AF361B}"/>
              </a:ext>
            </a:extLst>
          </p:cNvPr>
          <p:cNvSpPr/>
          <p:nvPr/>
        </p:nvSpPr>
        <p:spPr>
          <a:xfrm>
            <a:off x="4267200" y="7870895"/>
            <a:ext cx="1198627" cy="5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1E26A6-3AAD-4D97-A95C-F67E4634E6E8}"/>
              </a:ext>
            </a:extLst>
          </p:cNvPr>
          <p:cNvSpPr/>
          <p:nvPr/>
        </p:nvSpPr>
        <p:spPr>
          <a:xfrm>
            <a:off x="10993374" y="8115300"/>
            <a:ext cx="1198626" cy="549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B53A8C-8A87-4AD6-B538-3651F582CFB6}"/>
              </a:ext>
            </a:extLst>
          </p:cNvPr>
          <p:cNvSpPr/>
          <p:nvPr/>
        </p:nvSpPr>
        <p:spPr>
          <a:xfrm>
            <a:off x="13887923" y="7200899"/>
            <a:ext cx="742477" cy="375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E5E55B2-853A-41EA-9664-FDD0342710D8}"/>
              </a:ext>
            </a:extLst>
          </p:cNvPr>
          <p:cNvSpPr/>
          <p:nvPr/>
        </p:nvSpPr>
        <p:spPr>
          <a:xfrm>
            <a:off x="11884662" y="3314700"/>
            <a:ext cx="1450338" cy="972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2EC517-BA36-4A37-8FC4-A644E7725DE1}"/>
              </a:ext>
            </a:extLst>
          </p:cNvPr>
          <p:cNvSpPr/>
          <p:nvPr/>
        </p:nvSpPr>
        <p:spPr>
          <a:xfrm>
            <a:off x="14020800" y="3619500"/>
            <a:ext cx="315636" cy="3751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63672E-5EB4-4899-A3F4-5B21B9496A6E}"/>
              </a:ext>
            </a:extLst>
          </p:cNvPr>
          <p:cNvSpPr/>
          <p:nvPr/>
        </p:nvSpPr>
        <p:spPr>
          <a:xfrm>
            <a:off x="15240000" y="2476500"/>
            <a:ext cx="990600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B4BD32C7-B1AC-4166-A20D-3C2C13C7FB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07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849745" y="14859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3AD5A4-48FE-4E48-829C-9414F5E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0884" y="1409700"/>
            <a:ext cx="5760316" cy="17434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41551AC-81F0-464C-A26E-4F224ABA27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98057" y="3743394"/>
            <a:ext cx="9874830" cy="404477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DEC649-6EF5-4138-BA92-72ECB486F079}"/>
              </a:ext>
            </a:extLst>
          </p:cNvPr>
          <p:cNvSpPr/>
          <p:nvPr/>
        </p:nvSpPr>
        <p:spPr>
          <a:xfrm>
            <a:off x="7678747" y="4838700"/>
            <a:ext cx="2826300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62E993-6A9D-4D20-841A-E30214874F95}"/>
              </a:ext>
            </a:extLst>
          </p:cNvPr>
          <p:cNvSpPr/>
          <p:nvPr/>
        </p:nvSpPr>
        <p:spPr>
          <a:xfrm>
            <a:off x="15238856" y="20193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662519C0-A29E-413C-A63D-3F35255757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9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958272" y="140970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3AD5A4-48FE-4E48-829C-9414F5E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0884" y="1409700"/>
            <a:ext cx="5760316" cy="1743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82A9636-160A-485D-9CAB-518C0CBF17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816" y="3631222"/>
            <a:ext cx="9564435" cy="38676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C99E522-C8A1-4A97-81A7-C8C7E23D9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3683" y="2354308"/>
            <a:ext cx="5910135" cy="63502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02796B-C8DA-4249-BB7A-93A8380D690F}"/>
              </a:ext>
            </a:extLst>
          </p:cNvPr>
          <p:cNvSpPr/>
          <p:nvPr/>
        </p:nvSpPr>
        <p:spPr>
          <a:xfrm>
            <a:off x="15238856" y="20193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DDE3C4C-E945-48AF-84E0-F4FF085B8794}"/>
              </a:ext>
            </a:extLst>
          </p:cNvPr>
          <p:cNvSpPr/>
          <p:nvPr/>
        </p:nvSpPr>
        <p:spPr>
          <a:xfrm>
            <a:off x="12115800" y="6854023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62BE14-72E0-4F3E-BEE2-DF40EC429A1F}"/>
              </a:ext>
            </a:extLst>
          </p:cNvPr>
          <p:cNvSpPr/>
          <p:nvPr/>
        </p:nvSpPr>
        <p:spPr>
          <a:xfrm>
            <a:off x="6477000" y="68199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551FA50B-C12F-4B6A-95A1-73C93C3C8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16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977976" y="1361481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3AD5A4-48FE-4E48-829C-9414F5E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0884" y="1409700"/>
            <a:ext cx="5760316" cy="17434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D1F729-BA23-4C8A-93F3-5BEB848E7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2431" y="2169863"/>
            <a:ext cx="5931092" cy="66227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CF7285-1B5E-4B39-86E9-F38E912803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9826" y="3234512"/>
            <a:ext cx="8218650" cy="49911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263B54-9295-4D50-A432-FBF321CE6FB5}"/>
              </a:ext>
            </a:extLst>
          </p:cNvPr>
          <p:cNvSpPr/>
          <p:nvPr/>
        </p:nvSpPr>
        <p:spPr>
          <a:xfrm>
            <a:off x="15238856" y="20193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E0F2F9-28CC-4CBC-83D3-BB7D581515D7}"/>
              </a:ext>
            </a:extLst>
          </p:cNvPr>
          <p:cNvSpPr/>
          <p:nvPr/>
        </p:nvSpPr>
        <p:spPr>
          <a:xfrm>
            <a:off x="8229600" y="6231423"/>
            <a:ext cx="8063766" cy="18960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356D6E-0DBF-48D7-9FC3-10E541607C27}"/>
              </a:ext>
            </a:extLst>
          </p:cNvPr>
          <p:cNvSpPr/>
          <p:nvPr/>
        </p:nvSpPr>
        <p:spPr>
          <a:xfrm>
            <a:off x="4114800" y="8273174"/>
            <a:ext cx="1198627" cy="604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9861BB35-47D0-4E3E-A164-82C21A53F2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57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21CA23-0A68-4BEE-AA5C-FFCE7ECF0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CC22AE-7F70-44F0-B8E7-2F29A74ED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950" y="2532743"/>
            <a:ext cx="8229600" cy="7280275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0750642E-FCFD-4BBF-AAC0-CB89C5A851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1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A521CA23-0A68-4BEE-AA5C-FFCE7ECF0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919700" cy="9715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31783AD-997A-4815-9831-C482D7255D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7" r="20157"/>
          <a:stretch/>
        </p:blipFill>
        <p:spPr>
          <a:xfrm>
            <a:off x="8519618" y="2857500"/>
            <a:ext cx="9387382" cy="61509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62E83D-F0B2-46F5-AB31-70F20ACBFE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4" r="19906"/>
          <a:stretch/>
        </p:blipFill>
        <p:spPr>
          <a:xfrm>
            <a:off x="308319" y="3168258"/>
            <a:ext cx="8013700" cy="5651892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0F5900D8-0EB3-4AD7-8A01-9FE733585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16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43857" y="1371876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3AD5A4-48FE-4E48-829C-9414F5E41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0884" y="1409700"/>
            <a:ext cx="5760316" cy="17434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985158F-8E41-4BB5-9E0F-05CEBCD02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5291" y="2953865"/>
            <a:ext cx="8114909" cy="495654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1FED346-42CE-4712-8E3D-4BA81B1B4C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9992" y="2628900"/>
            <a:ext cx="5430008" cy="601111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11906A-8420-4128-83EB-EF709C5C7852}"/>
              </a:ext>
            </a:extLst>
          </p:cNvPr>
          <p:cNvSpPr/>
          <p:nvPr/>
        </p:nvSpPr>
        <p:spPr>
          <a:xfrm>
            <a:off x="15238856" y="20193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148E49F-861D-4E40-9748-A09BBD118C7D}"/>
              </a:ext>
            </a:extLst>
          </p:cNvPr>
          <p:cNvSpPr/>
          <p:nvPr/>
        </p:nvSpPr>
        <p:spPr>
          <a:xfrm>
            <a:off x="11940539" y="81915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923911E-17CB-49E0-BABD-105C052F6951}"/>
              </a:ext>
            </a:extLst>
          </p:cNvPr>
          <p:cNvSpPr/>
          <p:nvPr/>
        </p:nvSpPr>
        <p:spPr>
          <a:xfrm>
            <a:off x="8190488" y="6158044"/>
            <a:ext cx="420112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4A76110A-6E80-4A28-AD29-C92CC92773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6800" y="1403350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63AD5A4-48FE-4E48-829C-9414F5E41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60884" y="1409700"/>
            <a:ext cx="5760316" cy="174343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263B54-9295-4D50-A432-FBF321CE6FB5}"/>
              </a:ext>
            </a:extLst>
          </p:cNvPr>
          <p:cNvSpPr/>
          <p:nvPr/>
        </p:nvSpPr>
        <p:spPr>
          <a:xfrm>
            <a:off x="15238856" y="2019300"/>
            <a:ext cx="1089661" cy="4992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4141513-CD2C-4E2D-A360-429746B491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37594" y="3225497"/>
            <a:ext cx="5406097" cy="17751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EE1EE25-D6D0-4636-AC65-65FDB4680F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0350" y="3274840"/>
            <a:ext cx="7377190" cy="45373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D6FC61-8BE3-4A8C-831D-E5FF923320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6043" y="5242458"/>
            <a:ext cx="7513416" cy="32065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843831-D44A-4FC5-BCDC-FABE6F661818}"/>
              </a:ext>
            </a:extLst>
          </p:cNvPr>
          <p:cNvSpPr/>
          <p:nvPr/>
        </p:nvSpPr>
        <p:spPr>
          <a:xfrm>
            <a:off x="8339600" y="6213232"/>
            <a:ext cx="347200" cy="341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A1F28AC5-FAFF-4B49-862C-5D347FF1CE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5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7263B54-9295-4D50-A432-FBF321CE6FB5}"/>
              </a:ext>
            </a:extLst>
          </p:cNvPr>
          <p:cNvSpPr/>
          <p:nvPr/>
        </p:nvSpPr>
        <p:spPr>
          <a:xfrm>
            <a:off x="12963206" y="1562100"/>
            <a:ext cx="600394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E67DDD-7D07-47F4-B7B6-50D607603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37" y="2181610"/>
            <a:ext cx="7980191" cy="67476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3E4354-F614-47A5-B128-4858716FE4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8547" y="2254880"/>
            <a:ext cx="7705725" cy="6656931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FC919849-022B-4903-94FE-0FF41F4DC8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79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E37995D-2131-4270-AFD3-0A0785F2C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5544" y="2280888"/>
            <a:ext cx="7629525" cy="65911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F23CB16-3268-41ED-8267-0A8294E61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2932" y="2347642"/>
            <a:ext cx="7875867" cy="652965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C58BFA2-48D6-4E09-96DA-A0D2560CDA87}"/>
              </a:ext>
            </a:extLst>
          </p:cNvPr>
          <p:cNvSpPr/>
          <p:nvPr/>
        </p:nvSpPr>
        <p:spPr>
          <a:xfrm>
            <a:off x="2209800" y="2552700"/>
            <a:ext cx="840069" cy="419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62A2B0FB-D871-4834-8691-2A848A0ABC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16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533400"/>
            <a:ext cx="4089400" cy="157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900" y="1435100"/>
            <a:ext cx="2451100" cy="1117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4CA54C-7FC0-452D-99B4-72FD2EB8B7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0" y="2247900"/>
            <a:ext cx="12534900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E64CF5A-3817-4B7A-AD49-EE12BB4AE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670" y="2495101"/>
            <a:ext cx="8505825" cy="61626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B9BF85-5F52-4C0C-95E5-8D7F5151EE79}"/>
              </a:ext>
            </a:extLst>
          </p:cNvPr>
          <p:cNvSpPr/>
          <p:nvPr/>
        </p:nvSpPr>
        <p:spPr>
          <a:xfrm>
            <a:off x="10668000" y="3467100"/>
            <a:ext cx="1066800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5D851580-AC92-455A-AB4C-6231C4486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20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9B69EC2-2D50-4217-BD83-D6B2CFFC1C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542" y="2280789"/>
            <a:ext cx="4747846" cy="6705600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60DB823E-4FB2-4F8E-A805-A1B820AEF6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32FB676-ECD9-4CBA-ADD3-A95D65F69C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8744" y="2552700"/>
            <a:ext cx="7668511" cy="606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036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F634DFF-0281-4AFE-B398-2AA99ED8F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670" y="2569326"/>
            <a:ext cx="8505825" cy="61626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545D5C0-5401-406B-8424-4866A63BB396}"/>
              </a:ext>
            </a:extLst>
          </p:cNvPr>
          <p:cNvSpPr/>
          <p:nvPr/>
        </p:nvSpPr>
        <p:spPr>
          <a:xfrm>
            <a:off x="9248546" y="3543300"/>
            <a:ext cx="1343253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ED2E5553-D8C9-4A8E-A165-9E92346618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03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7012D37-48B3-482D-B533-A3DD4FE771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5514" y="2689010"/>
            <a:ext cx="13106400" cy="6057900"/>
          </a:xfrm>
          <a:prstGeom prst="rect">
            <a:avLst/>
          </a:prstGeom>
        </p:spPr>
      </p:pic>
      <p:pic>
        <p:nvPicPr>
          <p:cNvPr id="21" name="Picture 10">
            <a:extLst>
              <a:ext uri="{FF2B5EF4-FFF2-40B4-BE49-F238E27FC236}">
                <a16:creationId xmlns:a16="http://schemas.microsoft.com/office/drawing/2014/main" id="{8598F4AA-A255-42D7-B25F-27050530A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718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1062820" y="1456705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11E47BB-5A66-4E83-89B6-4CBEAC0E6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5844" y="2240130"/>
            <a:ext cx="7192296" cy="6643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6135E3-2B53-41A7-BD83-EF7B5BDB82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3821545"/>
            <a:ext cx="8448197" cy="3762375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1759436-2D74-4356-B37C-383507FB3E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16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5AB93470-CDDE-45DE-A99D-D671936A9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2616200"/>
            <a:ext cx="13182600" cy="292946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A5F6D9-215F-448E-B799-D377E1C20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900" y="1466850"/>
            <a:ext cx="17767300" cy="9715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D7497A6-0582-4C92-9151-0E07EA3B8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1956" y="5738707"/>
            <a:ext cx="7304088" cy="3936671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DF8FF78-810C-48B9-805F-9F2FE68F4D06}"/>
              </a:ext>
            </a:extLst>
          </p:cNvPr>
          <p:cNvCxnSpPr>
            <a:cxnSpLocks/>
          </p:cNvCxnSpPr>
          <p:nvPr/>
        </p:nvCxnSpPr>
        <p:spPr>
          <a:xfrm>
            <a:off x="14986000" y="3771900"/>
            <a:ext cx="7874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3887C77-855C-4E6C-AA22-52EB73F61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3695700"/>
            <a:ext cx="1066800" cy="1057275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83BFBB78-BFD7-49FB-B430-A10F1D94E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900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2679700"/>
            <a:ext cx="8737600" cy="4927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0400" y="800100"/>
            <a:ext cx="7493000" cy="4648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14020800" y="2095500"/>
            <a:ext cx="1460500" cy="812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400" y="5397500"/>
            <a:ext cx="7543800" cy="455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00000">
            <a:off x="13855700" y="6451600"/>
            <a:ext cx="1460500" cy="8128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5400" y="7683500"/>
            <a:ext cx="457200" cy="63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5400" y="3213100"/>
            <a:ext cx="749300" cy="63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800000">
            <a:off x="8623300" y="7835900"/>
            <a:ext cx="1460500" cy="81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800000">
            <a:off x="8610600" y="3340100"/>
            <a:ext cx="1460500" cy="812800"/>
          </a:xfrm>
          <a:prstGeom prst="rect">
            <a:avLst/>
          </a:prstGeom>
        </p:spPr>
      </p:pic>
      <p:pic>
        <p:nvPicPr>
          <p:cNvPr id="25" name="Picture 10">
            <a:extLst>
              <a:ext uri="{FF2B5EF4-FFF2-40B4-BE49-F238E27FC236}">
                <a16:creationId xmlns:a16="http://schemas.microsoft.com/office/drawing/2014/main" id="{A2C55A83-DDF3-469D-B339-76C36ACC22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8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2EA5F6D9-215F-448E-B799-D377E1C20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00" y="1466850"/>
            <a:ext cx="177673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98F323-1397-438E-A25D-05158F609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" y="2844800"/>
            <a:ext cx="8324850" cy="5867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E62BF19-CA1C-4274-AD90-4B241F142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425" y="3348990"/>
            <a:ext cx="8715375" cy="476250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A45EFCA6-42AE-4427-9B33-750E59866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01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019300"/>
            <a:ext cx="13093700" cy="1358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3378200"/>
            <a:ext cx="8102600" cy="4953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2933700"/>
            <a:ext cx="25146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6350000" y="2971800"/>
            <a:ext cx="1460500" cy="8128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5000" y="3314700"/>
            <a:ext cx="1790700" cy="6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000000">
            <a:off x="12446000" y="5880100"/>
            <a:ext cx="1460500" cy="8128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90400" y="5892800"/>
            <a:ext cx="368300" cy="635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90800" y="8001000"/>
            <a:ext cx="13436600" cy="12192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800" y="8826500"/>
            <a:ext cx="1943100" cy="63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960000">
            <a:off x="6654800" y="8966200"/>
            <a:ext cx="1460500" cy="812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40800" y="9220200"/>
            <a:ext cx="673100" cy="63500"/>
          </a:xfrm>
          <a:prstGeom prst="rect">
            <a:avLst/>
          </a:prstGeom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9962A0FF-6686-4BD3-9055-2101B16825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63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B181696-8684-4E35-A329-BCEB45C7B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034" y="2200255"/>
            <a:ext cx="5993966" cy="663318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FEE6B7F-1C37-41B4-8F49-CF18C3C26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2202201"/>
            <a:ext cx="6161630" cy="667509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404F0F4-AA16-4C5D-9251-8EFAF40CB055}"/>
              </a:ext>
            </a:extLst>
          </p:cNvPr>
          <p:cNvSpPr/>
          <p:nvPr/>
        </p:nvSpPr>
        <p:spPr>
          <a:xfrm>
            <a:off x="11275290" y="7810500"/>
            <a:ext cx="1754910" cy="41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EF5812-5780-4CA2-8753-54CD7698DA42}"/>
              </a:ext>
            </a:extLst>
          </p:cNvPr>
          <p:cNvSpPr/>
          <p:nvPr/>
        </p:nvSpPr>
        <p:spPr>
          <a:xfrm>
            <a:off x="6818888" y="7353300"/>
            <a:ext cx="420112" cy="341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256C65-8FBB-4E98-B092-3D555F64FBF8}"/>
              </a:ext>
            </a:extLst>
          </p:cNvPr>
          <p:cNvSpPr/>
          <p:nvPr/>
        </p:nvSpPr>
        <p:spPr>
          <a:xfrm>
            <a:off x="3962400" y="7774287"/>
            <a:ext cx="2123446" cy="341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Picture 10">
            <a:extLst>
              <a:ext uri="{FF2B5EF4-FFF2-40B4-BE49-F238E27FC236}">
                <a16:creationId xmlns:a16="http://schemas.microsoft.com/office/drawing/2014/main" id="{40D0F4B4-FC8A-4D86-9970-AA36B1567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4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1158805-D4F4-4911-86F3-A109AEA0C0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2" t="7287" r="32448" b="23382"/>
          <a:stretch/>
        </p:blipFill>
        <p:spPr>
          <a:xfrm>
            <a:off x="5257800" y="2933700"/>
            <a:ext cx="7156450" cy="6337338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795AF104-DEE1-4638-8EC4-FC72DC3F7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651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369C9C4-80B5-44C4-8BC7-773447976C52}"/>
              </a:ext>
            </a:extLst>
          </p:cNvPr>
          <p:cNvGrpSpPr/>
          <p:nvPr/>
        </p:nvGrpSpPr>
        <p:grpSpPr>
          <a:xfrm>
            <a:off x="958273" y="1286054"/>
            <a:ext cx="16371455" cy="8310734"/>
            <a:chOff x="673325" y="1480966"/>
            <a:chExt cx="16371455" cy="831073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EBC4C07-5B10-4E22-8FB9-BF4643259F8A}"/>
                </a:ext>
              </a:extLst>
            </p:cNvPr>
            <p:cNvGrpSpPr/>
            <p:nvPr/>
          </p:nvGrpSpPr>
          <p:grpSpPr>
            <a:xfrm>
              <a:off x="673325" y="1480966"/>
              <a:ext cx="16371455" cy="8310734"/>
              <a:chOff x="647700" y="1510783"/>
              <a:chExt cx="16371455" cy="8310734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847BB8EB-6405-4F3B-BBFA-DE98ED67A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1510783"/>
                <a:ext cx="16371455" cy="8310734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35846F70-7DBD-4A61-B307-DB913BF91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3975" y="2277717"/>
                <a:ext cx="6045200" cy="6705600"/>
              </a:xfrm>
              <a:prstGeom prst="rect">
                <a:avLst/>
              </a:prstGeom>
            </p:spPr>
          </p:pic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6D70EDF-0017-4EDA-8F4F-BE9643C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0196" y="1602560"/>
              <a:ext cx="5344271" cy="438211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F8DC657-537F-4BD4-A2BF-6087210A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91200" y="8373494"/>
              <a:ext cx="6036038" cy="795354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8A6A41D-4C99-4BA6-A8D0-7D29A03C6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424" y="2068239"/>
            <a:ext cx="5784387" cy="66750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373793A-3995-4B04-B60B-326DC0C0F5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0032" y="3695700"/>
            <a:ext cx="3914456" cy="12730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0BA8D4B-BB9B-4BC3-8120-125F8C4F1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9246" y="5295900"/>
            <a:ext cx="3871154" cy="124708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1C4DCB2-AABA-4FB6-A063-5ACF1ABDB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84127" y="2461199"/>
            <a:ext cx="6014924" cy="588917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D212DDF1-36D6-4D57-9671-8E8A4893E05A}"/>
              </a:ext>
            </a:extLst>
          </p:cNvPr>
          <p:cNvSpPr/>
          <p:nvPr/>
        </p:nvSpPr>
        <p:spPr>
          <a:xfrm>
            <a:off x="6282200" y="7205081"/>
            <a:ext cx="347200" cy="341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D6DD89E-837F-4F5C-A901-2908F12E79D5}"/>
              </a:ext>
            </a:extLst>
          </p:cNvPr>
          <p:cNvSpPr/>
          <p:nvPr/>
        </p:nvSpPr>
        <p:spPr>
          <a:xfrm>
            <a:off x="11125200" y="7426054"/>
            <a:ext cx="5507675" cy="1070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BBBEACF6-AED0-4A72-96F8-90082970A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60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533400"/>
            <a:ext cx="3556000" cy="157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603500"/>
            <a:ext cx="7645400" cy="1117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0700" y="4584700"/>
            <a:ext cx="3670300" cy="111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0" y="2603500"/>
            <a:ext cx="7645400" cy="1117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800" y="4584700"/>
            <a:ext cx="36703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0" y="4584700"/>
            <a:ext cx="36703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00" y="4584700"/>
            <a:ext cx="3670300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1400" y="4114800"/>
            <a:ext cx="4076700" cy="469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5410200" y="3898900"/>
            <a:ext cx="419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9700" y="4114800"/>
            <a:ext cx="4076700" cy="4699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3398500" y="3898900"/>
            <a:ext cx="419100" cy="25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5956300"/>
            <a:ext cx="3670300" cy="3594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0700" y="5956300"/>
            <a:ext cx="3670300" cy="3594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800" y="5956300"/>
            <a:ext cx="3670300" cy="3594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79000" y="5956300"/>
            <a:ext cx="3670300" cy="3594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54100" y="5956300"/>
            <a:ext cx="3670300" cy="3594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5800" y="5956300"/>
            <a:ext cx="3670300" cy="3594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000" y="5956300"/>
            <a:ext cx="3670300" cy="3594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54100" y="5956300"/>
            <a:ext cx="3670300" cy="3594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84200" y="2679700"/>
            <a:ext cx="10147300" cy="1193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00" y="2679700"/>
            <a:ext cx="10071100" cy="1193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600" y="4699000"/>
            <a:ext cx="4089400" cy="11176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57800" y="4305300"/>
            <a:ext cx="4394200" cy="1828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9600" y="4686300"/>
            <a:ext cx="4114800" cy="1193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23900" y="4686300"/>
            <a:ext cx="4191000" cy="11938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41500" y="6172200"/>
            <a:ext cx="3771900" cy="30861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2800" y="6007100"/>
            <a:ext cx="3784600" cy="3771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69500" y="6540500"/>
            <a:ext cx="3505200" cy="24511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893800" y="6350000"/>
            <a:ext cx="37719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919503400" y="2147483647"/>
            <a:ext cx="2147483647" cy="19050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4622800"/>
            <a:ext cx="17995900" cy="12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1919503400" y="2147483647"/>
            <a:ext cx="2147483647" cy="1905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6045200"/>
            <a:ext cx="179959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97100" y="2819400"/>
            <a:ext cx="21145500" cy="4597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8559800"/>
            <a:ext cx="5321300" cy="698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2387600"/>
            <a:ext cx="93345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765300"/>
            <a:ext cx="5930900" cy="698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00" y="1765300"/>
            <a:ext cx="5930900" cy="698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4100" y="6946900"/>
            <a:ext cx="9728200" cy="1384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200" y="6527800"/>
            <a:ext cx="6337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C54DAE7-1C59-406C-8CD9-DDB4F3923E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5" r="31916"/>
          <a:stretch/>
        </p:blipFill>
        <p:spPr>
          <a:xfrm>
            <a:off x="1866900" y="2783114"/>
            <a:ext cx="6142487" cy="68326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45D7B7-C3E3-4756-88AE-D1D9084FF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48" y="2806700"/>
            <a:ext cx="6751103" cy="6809014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8662F663-8AE4-4B58-BDCB-986BAF7AA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59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32FB6A-6100-4FE0-9870-70CE736AC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227615"/>
            <a:ext cx="9587899" cy="5410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427A5A0-03B7-4F0B-95D2-DDACB66A9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2" y="2806700"/>
            <a:ext cx="6430272" cy="66802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13870A76-59C2-47C2-A982-153749DE01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90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067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0300"/>
            <a:ext cx="28067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0"/>
            <a:ext cx="2806700" cy="2806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00" y="7480300"/>
            <a:ext cx="2806700" cy="2806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828253900" y="1845005200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64600" y="-4864100"/>
            <a:ext cx="36029900" cy="20015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39700"/>
            <a:ext cx="18008600" cy="100076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857250000"/>
            <a:chOff x="0" y="0"/>
            <a:chExt cx="0" cy="0"/>
          </a:xfrm>
        </p:grpSpPr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D073D350-C241-4727-9A13-B9911F17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" y="1640114"/>
            <a:ext cx="18008600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1655A9-7B8E-4F3B-B54A-10A3A921C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930" y="2806700"/>
            <a:ext cx="6439799" cy="6832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CE20059-BBA4-449E-9A3B-3907DA191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969986"/>
            <a:ext cx="6373114" cy="6728049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6DA1368E-9DB6-4072-AE0A-FAFD6B5C3B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90500"/>
            <a:ext cx="518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17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79</Words>
  <Application>Microsoft Office PowerPoint</Application>
  <PresentationFormat>사용자 지정</PresentationFormat>
  <Paragraphs>31</Paragraphs>
  <Slides>62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7" baseType="lpstr">
      <vt:lpstr>Adobe 고딕 Std B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GG</cp:lastModifiedBy>
  <cp:revision>44</cp:revision>
  <dcterms:created xsi:type="dcterms:W3CDTF">2006-08-16T00:00:00Z</dcterms:created>
  <dcterms:modified xsi:type="dcterms:W3CDTF">2024-09-21T01:45:24Z</dcterms:modified>
</cp:coreProperties>
</file>